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7"/>
  </p:notesMasterIdLst>
  <p:handoutMasterIdLst>
    <p:handoutMasterId r:id="rId28"/>
  </p:handoutMasterIdLst>
  <p:sldIdLst>
    <p:sldId id="435" r:id="rId7"/>
    <p:sldId id="470" r:id="rId8"/>
    <p:sldId id="434" r:id="rId9"/>
    <p:sldId id="453" r:id="rId10"/>
    <p:sldId id="442" r:id="rId11"/>
    <p:sldId id="443" r:id="rId12"/>
    <p:sldId id="444" r:id="rId13"/>
    <p:sldId id="439" r:id="rId14"/>
    <p:sldId id="455" r:id="rId15"/>
    <p:sldId id="432" r:id="rId16"/>
    <p:sldId id="441" r:id="rId17"/>
    <p:sldId id="454" r:id="rId18"/>
    <p:sldId id="445" r:id="rId19"/>
    <p:sldId id="471" r:id="rId20"/>
    <p:sldId id="465" r:id="rId21"/>
    <p:sldId id="467" r:id="rId22"/>
    <p:sldId id="256" r:id="rId23"/>
    <p:sldId id="466" r:id="rId24"/>
    <p:sldId id="468" r:id="rId25"/>
    <p:sldId id="265" r:id="rId26"/>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89" d="100"/>
          <a:sy n="89" d="100"/>
        </p:scale>
        <p:origin x="1392"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40.tiff"/><Relationship Id="rId1" Type="http://schemas.openxmlformats.org/officeDocument/2006/relationships/slideLayout" Target="../slideLayouts/slideLayout54.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48.png"/><Relationship Id="rId4" Type="http://schemas.openxmlformats.org/officeDocument/2006/relationships/image" Target="../media/image42.tiff"/><Relationship Id="rId9" Type="http://schemas.openxmlformats.org/officeDocument/2006/relationships/image" Target="../media/image47.tiff"/></Relationships>
</file>

<file path=ppt/slides/_rels/slide1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1.tiff"/><Relationship Id="rId7" Type="http://schemas.openxmlformats.org/officeDocument/2006/relationships/image" Target="../media/image46.png"/><Relationship Id="rId2" Type="http://schemas.openxmlformats.org/officeDocument/2006/relationships/image" Target="../media/image40.tiff"/><Relationship Id="rId1" Type="http://schemas.openxmlformats.org/officeDocument/2006/relationships/slideLayout" Target="../slideLayouts/slideLayout54.xml"/><Relationship Id="rId6" Type="http://schemas.openxmlformats.org/officeDocument/2006/relationships/image" Target="../media/image49.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witter.com/960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9.jp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8.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6E265ACB-EFA3-42C5-AD1B-CCDA0ED56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1921</Words>
  <Application>Microsoft Office PowerPoint</Application>
  <PresentationFormat>Custom</PresentationFormat>
  <Paragraphs>361</Paragraphs>
  <Slides>20</Slides>
  <Notes>15</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Tech Pizza – levels of abstraction</vt:lpstr>
      <vt:lpstr>Containers are awesome!     But why?</vt:lpstr>
      <vt:lpstr>The enterprise IT adoption cycle</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78</cp:revision>
  <dcterms:created xsi:type="dcterms:W3CDTF">2018-09-20T13:43:01Z</dcterms:created>
  <dcterms:modified xsi:type="dcterms:W3CDTF">2019-03-20T14:48:30Z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